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FCAC-2D45-4D39-925D-990BAB62A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FAC8D-2380-4AAE-BAF6-A982FD0C0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8729B-4396-4906-8ABC-4DF49964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4BC45-14EF-4685-963F-F062AEF7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A859D-2011-497A-8433-15480E3A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5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C23F-69E3-4702-A414-C32BB502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B4D83-3349-4E3E-8340-E7852DA62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F10B8-64A4-4414-B5C9-1C50FF4C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4ECF0-4686-4D10-AE6F-2843AB7F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A3C1F-86F7-4048-B2D9-8EFD4B69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91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2AC15-0DA3-42D4-9753-D058DC3BC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5CB13-578C-4684-8141-CD4D5E517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7477A-5E7B-405B-ABBC-7B1438BC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B2FDD-622C-4E94-BA04-FEACE23B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EE4E7-50A1-4BCA-A9FF-B6675716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5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89AF-2400-4366-B4A7-EE15C5B18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EFF5A-667C-4978-934F-865D0342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6147A-D426-4EE5-A74E-0D7F3F59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75283-E832-4D06-A5BF-2BEF7230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B40B-442B-42EE-B7F6-0876F51F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69BFA-65A5-435F-A60F-7CC91EB1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DA679-9EF9-466D-89DA-99A05B71D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2433E-1DC6-4441-B959-9F71FD6B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FB3E8-B1B6-4B87-B76F-965B41D6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F7B1-D46C-4623-B002-9F1FB1DE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7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57C7-6453-42E9-B624-0535225B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EAF6F-545C-4DBC-8F37-0C3A5A0FB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B5CE6-219C-4609-8D9A-2EF76223F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02194-DFE5-4F66-8226-F2B42045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9F04-8032-4159-9A0B-E5FDD849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FAA5D-DE32-4E5B-AB3C-A19050EA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4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5C20-6D94-45FF-B7D3-431BFF2A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68032-08D3-454D-9CFA-66D41BC12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7F568-4BF3-4E73-9593-3D58F7170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6A543-29B5-4E8B-8CB6-CFFA50E1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1FEF0-58CA-4ABB-A326-EEDCC31D5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30E6F-4C26-4C20-9D22-5235D99A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7484E9-B9A8-4E2B-A684-10AAD81C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BEB711-E547-40CF-BD3D-32AD6618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7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39FA-E99F-4EE5-9932-66046080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DF9C5-8FBF-4BEB-8A3E-6C306DF2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E2DFB-C588-40A7-9733-5B14C268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D0DBB-11AA-4956-AA4C-5F208843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7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C64F0D-DEC0-4B2D-9194-613C68EE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90BD6-5D60-4B79-8819-40295A91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55B34-4BE7-4221-973E-046CDB30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1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8A0E-63B0-4F71-9B6A-5466CB91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C3CE-45B1-4536-8BEB-07E87D87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59A62-DCFF-4355-A4C8-7FEA5B623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4BCA8-A740-48A7-83E3-9B12FCDC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A36F9-9692-4D7B-889D-0E55B69C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43B37-DA44-4FFE-AA3B-82AABC35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76B6-B7CE-4BA2-85A9-BF855FB9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53688-954E-4D60-A426-F7320678D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5920F-68AA-46ED-B15A-5A8A241FC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47726-1103-41C8-A493-F455DE98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93F16-5F19-45C3-8BB6-65554D69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4C86E-A703-4D95-9393-F9F0DF08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1B6BD-E09C-48F5-B703-3EE3ECC13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BD197-39B2-49F8-9ADD-C9C15A087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038A1-07A0-4877-8406-D3E0FFEE1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1A0-E63E-4715-BBB7-2FC9B6AD0923}" type="datetimeFigureOut">
              <a:rPr lang="en-GB" smtClean="0"/>
              <a:t>17/07/2021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CE8AC-E9B4-4D9D-B259-04174902C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17E7A-9979-4FCD-8052-13792723F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B7F2-50D7-44B3-8132-F9AF88CCC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5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14DC-29A1-44BB-8838-DEB3CD241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43" y="1122363"/>
            <a:ext cx="11742057" cy="2387600"/>
          </a:xfrm>
        </p:spPr>
        <p:txBody>
          <a:bodyPr>
            <a:normAutofit/>
          </a:bodyPr>
          <a:lstStyle/>
          <a:p>
            <a:r>
              <a:rPr lang="en-IN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Lateral ear canal resection </a:t>
            </a:r>
            <a:br>
              <a:rPr lang="en-IN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</a:br>
            <a:r>
              <a:rPr lang="en-IN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(</a:t>
            </a:r>
            <a:r>
              <a:rPr lang="en-IN" sz="32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Zepp’s</a:t>
            </a:r>
            <a:r>
              <a:rPr lang="en-IN" sz="32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 Operation/procedure)</a:t>
            </a:r>
            <a:endParaRPr lang="en-GB" sz="6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761DA-54F9-47E0-A7B0-FB2344784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Dr Gulshan Kumar</a:t>
            </a:r>
          </a:p>
          <a:p>
            <a:r>
              <a:rPr lang="en-IN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IN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  <a:endParaRPr lang="en-GB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86FE89-D55E-4006-8CA9-4407471FA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222" y="0"/>
            <a:ext cx="7221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B23600-81E4-47A4-99A4-461BFA96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66" b="50000"/>
          <a:stretch/>
        </p:blipFill>
        <p:spPr>
          <a:xfrm>
            <a:off x="2699658" y="-37592"/>
            <a:ext cx="7336976" cy="68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2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B23600-81E4-47A4-99A4-461BFA96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66" b="50000"/>
          <a:stretch/>
        </p:blipFill>
        <p:spPr>
          <a:xfrm>
            <a:off x="2699658" y="-37592"/>
            <a:ext cx="7336976" cy="68955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F8A94E-6E86-42CA-9377-8BAE39D90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r="55829"/>
          <a:stretch/>
        </p:blipFill>
        <p:spPr>
          <a:xfrm>
            <a:off x="2525486" y="0"/>
            <a:ext cx="3149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B23600-81E4-47A4-99A4-461BFA96BA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866" b="50000"/>
          <a:stretch/>
        </p:blipFill>
        <p:spPr>
          <a:xfrm>
            <a:off x="2699658" y="-37592"/>
            <a:ext cx="7336976" cy="68955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D6F028-460C-4FD3-BC3D-F6C8FD2C5B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0" b="53875"/>
          <a:stretch/>
        </p:blipFill>
        <p:spPr>
          <a:xfrm>
            <a:off x="7355117" y="64003"/>
            <a:ext cx="3702006" cy="46864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37323D-24E4-4C2D-9193-BC1AA7DF7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53717" r="70043" b="3581"/>
          <a:stretch/>
        </p:blipFill>
        <p:spPr>
          <a:xfrm>
            <a:off x="7384145" y="58967"/>
            <a:ext cx="2960913" cy="46479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00C495-70F3-4081-8340-91309DABD0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5" t="54665" r="34034" b="4847"/>
          <a:stretch/>
        </p:blipFill>
        <p:spPr>
          <a:xfrm>
            <a:off x="7601861" y="597285"/>
            <a:ext cx="2960913" cy="39071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FED6CD-9008-4F24-AA9F-8D3EDA3830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4" t="56247" r="744" b="1684"/>
          <a:stretch/>
        </p:blipFill>
        <p:spPr>
          <a:xfrm>
            <a:off x="7601861" y="490844"/>
            <a:ext cx="2960913" cy="432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1BA8AB-CC52-4910-A630-1AB5D3B6C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31" y="12625"/>
            <a:ext cx="3188598" cy="68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3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17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Garamond</vt:lpstr>
      <vt:lpstr>Office Theme</vt:lpstr>
      <vt:lpstr>Lateral ear canal resection  (Zepp’s Operation/procedure)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Lateral ear canal resection  (Zepp’s Operation/procedure)</dc:title>
  <dc:creator>Gulshan</dc:creator>
  <cp:lastModifiedBy>Gulshan</cp:lastModifiedBy>
  <cp:revision>7</cp:revision>
  <dcterms:created xsi:type="dcterms:W3CDTF">2021-07-17T09:56:19Z</dcterms:created>
  <dcterms:modified xsi:type="dcterms:W3CDTF">2021-07-17T15:37:03Z</dcterms:modified>
</cp:coreProperties>
</file>